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7" r:id="rId8"/>
    <p:sldId id="266" r:id="rId9"/>
    <p:sldId id="259" r:id="rId10"/>
    <p:sldId id="260" r:id="rId11"/>
    <p:sldId id="262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BBE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A0178-2093-4A04-B447-0A478E3924F3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55B53-420D-40B3-A9F4-AA7BA174F3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A0178-2093-4A04-B447-0A478E3924F3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55B53-420D-40B3-A9F4-AA7BA174F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A0178-2093-4A04-B447-0A478E3924F3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55B53-420D-40B3-A9F4-AA7BA174F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A0178-2093-4A04-B447-0A478E3924F3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55B53-420D-40B3-A9F4-AA7BA174F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A0178-2093-4A04-B447-0A478E3924F3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55B53-420D-40B3-A9F4-AA7BA174F3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A0178-2093-4A04-B447-0A478E3924F3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55B53-420D-40B3-A9F4-AA7BA174F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A0178-2093-4A04-B447-0A478E3924F3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55B53-420D-40B3-A9F4-AA7BA174F3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A0178-2093-4A04-B447-0A478E3924F3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55B53-420D-40B3-A9F4-AA7BA174F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A0178-2093-4A04-B447-0A478E3924F3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55B53-420D-40B3-A9F4-AA7BA174F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BA0178-2093-4A04-B447-0A478E3924F3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055B53-420D-40B3-A9F4-AA7BA174F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CBA0178-2093-4A04-B447-0A478E3924F3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D055B53-420D-40B3-A9F4-AA7BA174F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BA0178-2093-4A04-B447-0A478E3924F3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D055B53-420D-40B3-A9F4-AA7BA174F3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amsagar100@gmail.com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am_sagardl@yahoo.co.in" TargetMode="External"/><Relationship Id="rId4" Type="http://schemas.openxmlformats.org/officeDocument/2006/relationships/hyperlink" Target="mailto:ramsagar100@rediff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Extras\My%20Music\shivdhun_zqmqu9q1.mp3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400550"/>
            <a:ext cx="21621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Ram Dhondiba Sagar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5410200" cy="1295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POST GOLEGAON, TQ.                                                                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AUNDHA (NA) DIST HINGOLI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81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US" sz="2400" b="1" dirty="0" smtClean="0"/>
              <a:t>	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371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LOCAL ADDRESS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182880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D.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SAGAR			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C/o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PROF S.V. DHARMAPURIKAR,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NARHARI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ENCLAVE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344,345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– SECTORE CIDCO N-1, AUB				</a:t>
            </a:r>
            <a:r>
              <a:rPr lang="en-US" b="1" dirty="0"/>
              <a:t>							                                              </a:t>
            </a:r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429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PERMANENT ADDRESS</a:t>
            </a:r>
            <a:r>
              <a:rPr lang="en-US" b="1" dirty="0"/>
              <a:t>	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343400"/>
            <a:ext cx="1828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066800" y="6477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Ram </a:t>
            </a:r>
            <a:endParaRPr lang="en-US" dirty="0"/>
          </a:p>
        </p:txBody>
      </p:sp>
    </p:spTree>
  </p:cSld>
  <p:clrMapOvr>
    <a:masterClrMapping/>
  </p:clrMapOvr>
  <p:transition advTm="20000">
    <p:dissolve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4" grpId="0"/>
      <p:bldP spid="8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620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OTHER ACTIVITIES                                            I) :  DIRECTORATE OF FIELD PUBLICIT                        </a:t>
            </a:r>
            <a:endParaRPr lang="en-US" dirty="0" smtClean="0"/>
          </a:p>
          <a:p>
            <a:r>
              <a:rPr lang="en-US" b="1" dirty="0" smtClean="0"/>
              <a:t>                                                                                            (MINISTRY OF INFORMATION  </a:t>
            </a:r>
            <a:endParaRPr lang="en-US" dirty="0" smtClean="0"/>
          </a:p>
          <a:p>
            <a:r>
              <a:rPr lang="en-US" b="1" dirty="0" smtClean="0"/>
              <a:t>                                                                                            &amp;  BROADCASTING AIDS-2007)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                                                                                    II) : STATE LEVEL N.S.S  PARTICIPANT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											                         III)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 advTm="8000">
    <p:wheel spokes="8"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1285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Experience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24000" y="1371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as a Computer operator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20574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I)   TATA FICOSA PUNE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b="1" dirty="0" smtClean="0"/>
              <a:t>MONTHS,</a:t>
            </a:r>
          </a:p>
          <a:p>
            <a:r>
              <a:rPr lang="en-US" b="1" dirty="0" smtClean="0"/>
              <a:t>  </a:t>
            </a:r>
          </a:p>
          <a:p>
            <a:r>
              <a:rPr lang="en-US" b="1" dirty="0" smtClean="0"/>
              <a:t> II)   OM CABLE AND DISH TV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n-US" b="1" dirty="0" smtClean="0"/>
              <a:t>MONTHS,                                                                                 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Tm="8000">
    <p:fade thruBlk="1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3716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DATE:    \    \    200</a:t>
            </a:r>
            <a:endParaRPr lang="en-US" dirty="0" smtClean="0"/>
          </a:p>
          <a:p>
            <a:r>
              <a:rPr lang="en-US" b="1" dirty="0" smtClean="0"/>
              <a:t>PLACE: AURANGABAD 	                                                  YOURS FAITHFULLY,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                                                                                                        SAGAR  RAM  DHONDIBA                                 </a:t>
            </a:r>
            <a:endParaRPr lang="en-US" dirty="0" smtClean="0"/>
          </a:p>
          <a:p>
            <a:r>
              <a:rPr lang="en-US" b="1" dirty="0" smtClean="0"/>
              <a:t>                                                                                                                         </a:t>
            </a:r>
            <a:endParaRPr lang="en-US" dirty="0" smtClean="0"/>
          </a:p>
          <a:p>
            <a:r>
              <a:rPr lang="en-US" dirty="0" smtClean="0"/>
              <a:t>								</a:t>
            </a:r>
          </a:p>
          <a:p>
            <a:endParaRPr lang="en-US" dirty="0"/>
          </a:p>
        </p:txBody>
      </p:sp>
    </p:spTree>
  </p:cSld>
  <p:clrMapOvr>
    <a:masterClrMapping/>
  </p:clrMapOvr>
  <p:transition advTm="8000">
    <p:sndAc>
      <p:stSnd loop="1"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0"/>
            <a:ext cx="7239000" cy="838200"/>
          </a:xfrm>
        </p:spPr>
        <p:txBody>
          <a:bodyPr>
            <a:normAutofit fontScale="90000"/>
          </a:bodyPr>
          <a:lstStyle/>
          <a:p>
            <a:pPr marL="3776663" indent="-3776663">
              <a:tabLst>
                <a:tab pos="3894138" algn="l"/>
              </a:tabLst>
            </a:pPr>
            <a:r>
              <a:rPr lang="en-US" b="1" dirty="0" smtClean="0"/>
              <a:t>                </a:t>
            </a:r>
            <a:r>
              <a:rPr lang="en-US" sz="3100" b="1" dirty="0" smtClean="0"/>
              <a:t>9890717326,  9823202137,                                                                9890852135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0"/>
            <a:ext cx="78486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Date of Birth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5th June </a:t>
            </a:r>
            <a:r>
              <a:rPr lang="en-US" dirty="0" smtClean="0">
                <a:latin typeface="+mj-lt"/>
              </a:rPr>
              <a:t>1985</a:t>
            </a:r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685800"/>
            <a:ext cx="2620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CONTACT NO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0"/>
            <a:ext cx="838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E-mail Id</a:t>
            </a:r>
            <a:r>
              <a:rPr lang="en-US" b="1" dirty="0" smtClean="0"/>
              <a:t>			</a:t>
            </a:r>
            <a:r>
              <a:rPr lang="en-US" sz="2000" b="1" dirty="0" smtClean="0"/>
              <a:t>        </a:t>
            </a:r>
            <a:r>
              <a:rPr lang="en-US" sz="2000" b="1" u="sng" dirty="0" smtClean="0">
                <a:hlinkClick r:id="rId3"/>
              </a:rPr>
              <a:t>ramsagar100@gmail.com</a:t>
            </a:r>
            <a:r>
              <a:rPr lang="en-US" sz="2000" b="1" dirty="0" smtClean="0"/>
              <a:t>			                                           </a:t>
            </a:r>
            <a:r>
              <a:rPr lang="en-US" sz="2000" b="1" u="sng" dirty="0" smtClean="0">
                <a:hlinkClick r:id="rId4"/>
              </a:rPr>
              <a:t>ramsagar100@rediffmail.com</a:t>
            </a:r>
            <a:endParaRPr lang="en-US" sz="2000" dirty="0" smtClean="0"/>
          </a:p>
          <a:p>
            <a:pPr marL="4122738" indent="-4122738"/>
            <a:r>
              <a:rPr lang="en-US" sz="2000" b="1" dirty="0" smtClean="0"/>
              <a:t>                                                                              </a:t>
            </a:r>
            <a:r>
              <a:rPr lang="en-US" sz="2000" b="1" u="sng" dirty="0" smtClean="0">
                <a:hlinkClick r:id="rId5"/>
              </a:rPr>
              <a:t>ram_sagardl@yahoo.co.in</a:t>
            </a:r>
            <a:endParaRPr lang="en-US" sz="2000" dirty="0" smtClean="0"/>
          </a:p>
          <a:p>
            <a:r>
              <a:rPr lang="en-US" sz="2000" b="1" dirty="0" smtClean="0"/>
              <a:t> 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ransition advTm="8000"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2954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MARITAL STATUS                                                                           : Unmarried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SEX                                                                                                        : Male 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HOBIEES                                                                                             : Reading ,Cricket &amp;</a:t>
            </a:r>
          </a:p>
          <a:p>
            <a:r>
              <a:rPr lang="en-US" b="1" dirty="0" smtClean="0"/>
              <a:t>						Net  surfing </a:t>
            </a:r>
          </a:p>
          <a:p>
            <a:r>
              <a:rPr lang="en-US" b="1" dirty="0" smtClean="0"/>
              <a:t>	</a:t>
            </a:r>
            <a:endParaRPr lang="en-US" dirty="0" smtClean="0"/>
          </a:p>
          <a:p>
            <a:r>
              <a:rPr lang="en-US" b="1" dirty="0" smtClean="0"/>
              <a:t>NATIONALITY                                                                                  : Indian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LANGUAGES  KNOWN                                                                  : Marathi, Hindi, English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6096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advTm="10000"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6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66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8194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A position in data analysis where skills in mathematics, computer programming and deductive reasoning will contribute to new systems development.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I would like a job where I can use my ability to __________ which will result in ______________.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9624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Computer expertise, with proficiency in all MS Office programs (Word, Excel, PowerPoint, Outlook and Access).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Tm="1000"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Under Graduate 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09600"/>
            <a:ext cx="2514600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S.C.C.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905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-2" y="1295400"/>
          <a:ext cx="9144002" cy="10668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838202"/>
                <a:gridCol w="990600"/>
                <a:gridCol w="762000"/>
                <a:gridCol w="990600"/>
                <a:gridCol w="1524000"/>
                <a:gridCol w="990600"/>
                <a:gridCol w="762000"/>
                <a:gridCol w="1303586"/>
                <a:gridCol w="982414"/>
              </a:tblGrid>
              <a:tr h="497404">
                <a:tc>
                  <a:txBody>
                    <a:bodyPr/>
                    <a:lstStyle/>
                    <a:p>
                      <a:r>
                        <a:rPr lang="en-US" dirty="0" smtClean="0"/>
                        <a:t>Sub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Marathi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Hindi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Mathematics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 </a:t>
                      </a:r>
                      <a:r>
                        <a:rPr lang="en-US" dirty="0" err="1" smtClean="0"/>
                        <a:t>sci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 </a:t>
                      </a:r>
                    </a:p>
                  </a:txBody>
                  <a:tcPr/>
                </a:tc>
              </a:tr>
              <a:tr h="569396">
                <a:tc>
                  <a:txBody>
                    <a:bodyPr/>
                    <a:lstStyle/>
                    <a:p>
                      <a:r>
                        <a:rPr lang="en-US" dirty="0" smtClean="0"/>
                        <a:t>Marks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53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63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49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63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108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111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60 %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gency FB" pitchFamily="34" charset="0"/>
                        </a:rPr>
                        <a:t>     A </a:t>
                      </a:r>
                      <a:endParaRPr lang="en-US" sz="24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85800" y="2514600"/>
            <a:ext cx="2133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H.S.C.</a:t>
            </a:r>
            <a:endParaRPr lang="en-U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3657600"/>
          <a:ext cx="9144000" cy="121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/>
                <a:gridCol w="810718"/>
                <a:gridCol w="974361"/>
                <a:gridCol w="974361"/>
                <a:gridCol w="899410"/>
                <a:gridCol w="1199213"/>
                <a:gridCol w="1349115"/>
                <a:gridCol w="1274164"/>
                <a:gridCol w="824458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Marathi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History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sci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Sociology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Grade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43 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57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70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67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73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77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64.50 %</a:t>
                      </a:r>
                      <a:endParaRPr lang="en-US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gency FB" pitchFamily="34" charset="0"/>
                        </a:rPr>
                        <a:t>A</a:t>
                      </a:r>
                      <a:endParaRPr lang="en-US" sz="2400" dirty="0">
                        <a:latin typeface="Agency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19600" y="685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Roll  No . 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69260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Roll No.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50236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28956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Graduation in BA 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" y="990600"/>
          <a:ext cx="9144000" cy="5115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9204"/>
                <a:gridCol w="943395"/>
                <a:gridCol w="1447800"/>
                <a:gridCol w="1524000"/>
                <a:gridCol w="1371600"/>
                <a:gridCol w="1371600"/>
                <a:gridCol w="838200"/>
                <a:gridCol w="838201"/>
              </a:tblGrid>
              <a:tr h="927100">
                <a:tc>
                  <a:txBody>
                    <a:bodyPr/>
                    <a:lstStyle/>
                    <a:p>
                      <a:r>
                        <a:rPr lang="en-US" dirty="0" smtClean="0"/>
                        <a:t>BA</a:t>
                      </a:r>
                    </a:p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Marathi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</a:t>
                      </a:r>
                    </a:p>
                    <a:p>
                      <a:r>
                        <a:rPr lang="en-US" dirty="0" smtClean="0"/>
                        <a:t>English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Political Sci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Opt Economics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r>
                        <a:rPr lang="en-US" sz="2800" baseline="30000" dirty="0" smtClean="0"/>
                        <a:t>st</a:t>
                      </a:r>
                    </a:p>
                    <a:p>
                      <a:r>
                        <a:rPr lang="en-US" sz="2800" baseline="30000" dirty="0" smtClean="0"/>
                        <a:t>Marks 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AutoNum type="romanUcParenR"/>
                      </a:pP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>
                          <a:latin typeface="Agency FB" pitchFamily="34" charset="0"/>
                        </a:rPr>
                        <a:t>58</a:t>
                      </a:r>
                      <a:endParaRPr lang="en-US" sz="28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0" indent="-571500">
                        <a:buAutoNum type="romanUcParenR"/>
                      </a:pPr>
                      <a:r>
                        <a:rPr lang="en-US" sz="2800" dirty="0" smtClean="0">
                          <a:latin typeface="Agency FB" pitchFamily="34" charset="0"/>
                        </a:rPr>
                        <a:t>39</a:t>
                      </a:r>
                      <a:endParaRPr lang="en-US" sz="28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I)    </a:t>
                      </a:r>
                      <a:r>
                        <a:rPr lang="en-US" sz="2800" dirty="0" smtClean="0">
                          <a:latin typeface="Agency FB" pitchFamily="34" charset="0"/>
                        </a:rPr>
                        <a:t>36</a:t>
                      </a:r>
                    </a:p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II)    40</a:t>
                      </a:r>
                      <a:endParaRPr lang="en-US" sz="28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I)       41</a:t>
                      </a:r>
                    </a:p>
                    <a:p>
                      <a:pPr marL="571500" indent="-571500">
                        <a:buAutoNum type="romanUcParenR" startAt="2"/>
                      </a:pPr>
                      <a:r>
                        <a:rPr lang="en-US" sz="2800" dirty="0" smtClean="0">
                          <a:latin typeface="Agency FB" pitchFamily="34" charset="0"/>
                        </a:rPr>
                        <a:t>44</a:t>
                      </a:r>
                      <a:endParaRPr lang="en-US" sz="28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0" indent="-571500">
                        <a:buAutoNum type="romanUcParenR"/>
                      </a:pPr>
                      <a:r>
                        <a:rPr lang="en-US" sz="2800" dirty="0" smtClean="0">
                          <a:latin typeface="Agency FB" pitchFamily="34" charset="0"/>
                        </a:rPr>
                        <a:t>44</a:t>
                      </a:r>
                    </a:p>
                    <a:p>
                      <a:pPr marL="571500" indent="-571500">
                        <a:buAutoNum type="romanUcParenR" startAt="2"/>
                      </a:pPr>
                      <a:r>
                        <a:rPr lang="en-US" sz="2800" dirty="0" smtClean="0">
                          <a:latin typeface="Agency FB" pitchFamily="34" charset="0"/>
                        </a:rPr>
                        <a:t>56</a:t>
                      </a:r>
                      <a:endParaRPr lang="en-US" sz="28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r>
                        <a:rPr lang="en-US" sz="2800" baseline="30000" dirty="0" smtClean="0"/>
                        <a:t>nd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II)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II)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III)   47</a:t>
                      </a:r>
                    </a:p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IV)   47</a:t>
                      </a:r>
                      <a:endParaRPr lang="en-US" sz="28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III)</a:t>
                      </a:r>
                    </a:p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IV)</a:t>
                      </a:r>
                      <a:endParaRPr lang="en-US" sz="28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III)   </a:t>
                      </a:r>
                    </a:p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IV)</a:t>
                      </a:r>
                      <a:endParaRPr lang="en-US" sz="28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13360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r>
                        <a:rPr lang="en-US" sz="2800" baseline="30000" dirty="0" smtClean="0"/>
                        <a:t>rd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V)    43</a:t>
                      </a:r>
                    </a:p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VI)   55</a:t>
                      </a:r>
                    </a:p>
                    <a:p>
                      <a:pPr marL="571500" indent="-571500">
                        <a:buAutoNum type="romanUcParenR" startAt="7"/>
                      </a:pPr>
                      <a:r>
                        <a:rPr lang="en-US" sz="2800" dirty="0" smtClean="0">
                          <a:latin typeface="Agency FB" pitchFamily="34" charset="0"/>
                        </a:rPr>
                        <a:t>66</a:t>
                      </a:r>
                      <a:endParaRPr lang="en-US" sz="28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V)     45</a:t>
                      </a:r>
                    </a:p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VI)    60</a:t>
                      </a:r>
                    </a:p>
                    <a:p>
                      <a:pPr marL="571500" indent="-571500">
                        <a:buAutoNum type="romanUcParenR" startAt="7"/>
                      </a:pPr>
                      <a:r>
                        <a:rPr lang="en-US" sz="2800" dirty="0" smtClean="0">
                          <a:latin typeface="Agency FB" pitchFamily="34" charset="0"/>
                        </a:rPr>
                        <a:t>49</a:t>
                      </a:r>
                      <a:endParaRPr lang="en-US" sz="28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V)    </a:t>
                      </a:r>
                      <a:r>
                        <a:rPr lang="en-US" sz="2800" baseline="0" dirty="0" smtClean="0">
                          <a:latin typeface="Agency FB" pitchFamily="34" charset="0"/>
                        </a:rPr>
                        <a:t> </a:t>
                      </a:r>
                      <a:r>
                        <a:rPr lang="en-US" sz="2800" dirty="0" smtClean="0">
                          <a:latin typeface="Agency FB" pitchFamily="34" charset="0"/>
                        </a:rPr>
                        <a:t>73  </a:t>
                      </a:r>
                    </a:p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VI)    66</a:t>
                      </a:r>
                    </a:p>
                    <a:p>
                      <a:r>
                        <a:rPr lang="en-US" sz="2800" dirty="0" smtClean="0">
                          <a:latin typeface="Agency FB" pitchFamily="34" charset="0"/>
                        </a:rPr>
                        <a:t>VII)   74</a:t>
                      </a:r>
                      <a:endParaRPr lang="en-US" sz="2800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6477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 in second class </a:t>
            </a:r>
            <a:endParaRPr lang="en-US" dirty="0"/>
          </a:p>
        </p:txBody>
      </p:sp>
    </p:spTree>
  </p:cSld>
  <p:clrMapOvr>
    <a:masterClrMapping/>
  </p:clrMapOvr>
  <p:transition advTm="18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39  0.009 0.14383  0.016 0.14383  C 0.023 0.14383  0.029 0.0839  0.031 0  C 0.034 0.0839  0.04 0.14383  0.047 0.14383  C 0.054 0.14383  0.06 0.0839  0.062 0  C 0.065 0.0839  0.071 0.14383  0.078 0.14383  C 0.085 0.14383  0.092 0.0839  0.094 0  C 0.096 0.0839  0.102 0.14383  0.11 0.14383  C 0.116 0.14383  0.123 0.0839  0.125 0  C 0.127 0.0839  0.134 0.14383  0.141 0.14383  C 0.148 0.14383  0.154 0.0839  0.156 0  C 0.159 0.0839  0.165 0.14383  0.172 0.14383  C 0.179 0.14383  0.185 0.0839  0.188 0  C 0.19 0.0839  0.196 0.14383  0.203 0.14383  C 0.21 0.14383  0.217 0.0839  0.219 0  C 0.221 0.0839  0.227 0.14383  0.235 0.14383  C 0.242 0.14383  0.248 0.0839 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27432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Post Graduation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MCM </a:t>
            </a:r>
            <a:endParaRPr lang="en-US" dirty="0"/>
          </a:p>
        </p:txBody>
      </p:sp>
    </p:spTree>
  </p:cSld>
  <p:clrMapOvr>
    <a:masterClrMapping/>
  </p:clrMapOvr>
  <p:transition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1905000"/>
            <a:ext cx="52578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Ms-CIT                                                                  66 %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shivdhun_zqmqu9q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2766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COPA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computer operator &amp; programming assistant 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219200"/>
            <a:ext cx="43434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Other Certification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419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year central  government ITI </a:t>
            </a:r>
            <a:endParaRPr lang="en-US" dirty="0"/>
          </a:p>
        </p:txBody>
      </p:sp>
    </p:spTree>
  </p:cSld>
  <p:clrMapOvr>
    <a:masterClrMapping/>
  </p:clrMapOvr>
  <p:transition advTm="10000">
    <p:comb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76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990600"/>
          <a:ext cx="9677400" cy="5171631"/>
        </p:xfrm>
        <a:graphic>
          <a:graphicData uri="http://schemas.openxmlformats.org/drawingml/2006/table">
            <a:tbl>
              <a:tblPr/>
              <a:tblGrid>
                <a:gridCol w="2971800"/>
                <a:gridCol w="2057400"/>
                <a:gridCol w="2133600"/>
                <a:gridCol w="2514600"/>
              </a:tblGrid>
              <a:tr h="9044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NAME OF EXAM</a:t>
                      </a:r>
                      <a:endParaRPr lang="en-US" sz="2400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BOARD/UNIVERSITY</a:t>
                      </a:r>
                      <a:endParaRPr lang="en-US" sz="2400" dirty="0">
                        <a:solidFill>
                          <a:schemeClr val="accent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rgbClr val="66FF33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YEAR OF PASSING </a:t>
                      </a:r>
                      <a:endParaRPr lang="en-US" sz="2400" dirty="0">
                        <a:solidFill>
                          <a:srgbClr val="66FF33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PERCENTAGE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S.S.C.</a:t>
                      </a:r>
                      <a:endParaRPr lang="en-US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LATUR</a:t>
                      </a:r>
                      <a:endParaRPr lang="en-US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MARCH-2002</a:t>
                      </a:r>
                      <a:endParaRPr lang="en-US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60.00%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2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H.S.C.</a:t>
                      </a:r>
                      <a:endParaRPr lang="en-US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LATUR</a:t>
                      </a:r>
                      <a:endParaRPr lang="en-US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MARCH-2004</a:t>
                      </a:r>
                      <a:endParaRPr lang="en-US" sz="24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64.50%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4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 smtClean="0">
                          <a:solidFill>
                            <a:srgbClr val="FF3BBE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B.A.(English)</a:t>
                      </a:r>
                      <a:endParaRPr lang="en-US" sz="2400" dirty="0">
                        <a:solidFill>
                          <a:srgbClr val="FF3BBE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rgbClr val="FF3BBE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SRTMU NANDED</a:t>
                      </a:r>
                      <a:endParaRPr lang="en-US" sz="2400" dirty="0">
                        <a:solidFill>
                          <a:srgbClr val="FF3BBE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>
                          <a:solidFill>
                            <a:srgbClr val="FF3BBE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WINTER-2008</a:t>
                      </a:r>
                      <a:endParaRPr lang="en-US" sz="2400">
                        <a:solidFill>
                          <a:srgbClr val="FF3BBE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rgbClr val="FF3BBE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51.00%</a:t>
                      </a:r>
                      <a:endParaRPr lang="en-US" sz="2400" dirty="0">
                        <a:solidFill>
                          <a:srgbClr val="FF3BBE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8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ITI TRADE ( </a:t>
                      </a:r>
                      <a:r>
                        <a:rPr lang="en-US" sz="1000" b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COMPUTER OPERATER PROGRAMMING </a:t>
                      </a:r>
                      <a:r>
                        <a:rPr lang="en-US" sz="1000" b="1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ASSISTANT) </a:t>
                      </a:r>
                      <a:endParaRPr lang="en-US" sz="10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AURANGABAD</a:t>
                      </a:r>
                      <a:endParaRPr lang="en-US" sz="24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2008-09</a:t>
                      </a:r>
                      <a:endParaRPr lang="en-US" sz="24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180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Appeared in July 2009 &amp; result</a:t>
                      </a:r>
                      <a:r>
                        <a:rPr lang="en-US" sz="18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awaited </a:t>
                      </a:r>
                      <a:endParaRPr lang="en-US" sz="18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4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 smtClean="0">
                          <a:solidFill>
                            <a:srgbClr val="FF99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Master of Computer Management (MCM)</a:t>
                      </a:r>
                      <a:endParaRPr lang="en-US" sz="2400" dirty="0">
                        <a:solidFill>
                          <a:srgbClr val="FF99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>
                          <a:solidFill>
                            <a:srgbClr val="FF99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BAMU Aurangabad</a:t>
                      </a:r>
                      <a:endParaRPr lang="en-US" sz="2400" dirty="0">
                        <a:solidFill>
                          <a:srgbClr val="FF99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400" b="1" dirty="0" smtClean="0">
                          <a:solidFill>
                            <a:srgbClr val="FF99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Joined in August2009-</a:t>
                      </a:r>
                      <a:endParaRPr lang="en-US" sz="2400" dirty="0">
                        <a:solidFill>
                          <a:srgbClr val="FF99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1600" b="1" dirty="0" smtClean="0">
                          <a:solidFill>
                            <a:srgbClr val="FF99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Pursuing</a:t>
                      </a:r>
                      <a:r>
                        <a:rPr lang="en-US" sz="1600" b="1" baseline="0" dirty="0" smtClean="0">
                          <a:solidFill>
                            <a:srgbClr val="FF99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this course during academic year 2009-10</a:t>
                      </a:r>
                      <a:endParaRPr lang="en-US" sz="1600" dirty="0">
                        <a:solidFill>
                          <a:srgbClr val="FF99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76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153400" y="2057400"/>
            <a:ext cx="990600" cy="6858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cl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8153400" y="2895600"/>
            <a:ext cx="990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cl 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8229600" y="3657600"/>
            <a:ext cx="9144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cl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33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Summary of all qualification 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advTm="16000">
    <p:wedge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278</TotalTime>
  <Words>368</Words>
  <Application>Microsoft Office PowerPoint</Application>
  <PresentationFormat>On-screen Show (4:3)</PresentationFormat>
  <Paragraphs>183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Ram Dhondiba Sagar </vt:lpstr>
      <vt:lpstr>                9890717326,  9823202137,                                                                9890852135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 Dhondiba Sagar </dc:title>
  <dc:creator>sai</dc:creator>
  <cp:lastModifiedBy>sai</cp:lastModifiedBy>
  <cp:revision>57</cp:revision>
  <dcterms:created xsi:type="dcterms:W3CDTF">2009-08-04T17:30:35Z</dcterms:created>
  <dcterms:modified xsi:type="dcterms:W3CDTF">2009-09-04T16:08:34Z</dcterms:modified>
</cp:coreProperties>
</file>